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800E7C-D0F2-4803-92DA-E554AF44412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74D0A1C-C158-4CC4-9E10-70A64F90EF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13C68BC-7890-449F-B4F6-9FD7CB2C5146}"/>
              </a:ext>
            </a:extLst>
          </p:cNvPr>
          <p:cNvSpPr>
            <a:spLocks noGrp="1"/>
          </p:cNvSpPr>
          <p:nvPr>
            <p:ph type="dt" sz="half" idx="10"/>
          </p:nvPr>
        </p:nvSpPr>
        <p:spPr/>
        <p:txBody>
          <a:bodyPr/>
          <a:lstStyle/>
          <a:p>
            <a:fld id="{62894B75-CC65-4FBE-AD4D-DF5836436A0E}" type="datetimeFigureOut">
              <a:rPr lang="nl-NL" smtClean="0"/>
              <a:t>11-3-2021</a:t>
            </a:fld>
            <a:endParaRPr lang="nl-NL"/>
          </a:p>
        </p:txBody>
      </p:sp>
      <p:sp>
        <p:nvSpPr>
          <p:cNvPr id="5" name="Tijdelijke aanduiding voor voettekst 4">
            <a:extLst>
              <a:ext uri="{FF2B5EF4-FFF2-40B4-BE49-F238E27FC236}">
                <a16:creationId xmlns:a16="http://schemas.microsoft.com/office/drawing/2014/main" id="{FBDE8C92-9950-410F-8D8D-B0FDC2F31F1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707FF1-7095-4660-BD2C-2973CDE176D0}"/>
              </a:ext>
            </a:extLst>
          </p:cNvPr>
          <p:cNvSpPr>
            <a:spLocks noGrp="1"/>
          </p:cNvSpPr>
          <p:nvPr>
            <p:ph type="sldNum" sz="quarter" idx="12"/>
          </p:nvPr>
        </p:nvSpPr>
        <p:spPr/>
        <p:txBody>
          <a:bodyPr/>
          <a:lstStyle/>
          <a:p>
            <a:fld id="{95CB592B-48C1-427B-A6FE-101CD638CAF4}" type="slidenum">
              <a:rPr lang="nl-NL" smtClean="0"/>
              <a:t>‹nr.›</a:t>
            </a:fld>
            <a:endParaRPr lang="nl-NL"/>
          </a:p>
        </p:txBody>
      </p:sp>
    </p:spTree>
    <p:extLst>
      <p:ext uri="{BB962C8B-B14F-4D97-AF65-F5344CB8AC3E}">
        <p14:creationId xmlns:p14="http://schemas.microsoft.com/office/powerpoint/2010/main" val="2056391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EC7ECD-6FCB-4D68-BF5B-2A1F94AC3F2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FD62ECC-3EF2-499F-80F6-00DE8E60AF6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9EE2C01-0D69-439B-B5ED-E69527A605C6}"/>
              </a:ext>
            </a:extLst>
          </p:cNvPr>
          <p:cNvSpPr>
            <a:spLocks noGrp="1"/>
          </p:cNvSpPr>
          <p:nvPr>
            <p:ph type="dt" sz="half" idx="10"/>
          </p:nvPr>
        </p:nvSpPr>
        <p:spPr/>
        <p:txBody>
          <a:bodyPr/>
          <a:lstStyle/>
          <a:p>
            <a:fld id="{62894B75-CC65-4FBE-AD4D-DF5836436A0E}" type="datetimeFigureOut">
              <a:rPr lang="nl-NL" smtClean="0"/>
              <a:t>11-3-2021</a:t>
            </a:fld>
            <a:endParaRPr lang="nl-NL"/>
          </a:p>
        </p:txBody>
      </p:sp>
      <p:sp>
        <p:nvSpPr>
          <p:cNvPr id="5" name="Tijdelijke aanduiding voor voettekst 4">
            <a:extLst>
              <a:ext uri="{FF2B5EF4-FFF2-40B4-BE49-F238E27FC236}">
                <a16:creationId xmlns:a16="http://schemas.microsoft.com/office/drawing/2014/main" id="{A3F0B514-6ADC-4DC8-A5CB-5737A19970D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AEE0E19-8B68-4C05-834E-DE788AE3C61C}"/>
              </a:ext>
            </a:extLst>
          </p:cNvPr>
          <p:cNvSpPr>
            <a:spLocks noGrp="1"/>
          </p:cNvSpPr>
          <p:nvPr>
            <p:ph type="sldNum" sz="quarter" idx="12"/>
          </p:nvPr>
        </p:nvSpPr>
        <p:spPr/>
        <p:txBody>
          <a:bodyPr/>
          <a:lstStyle/>
          <a:p>
            <a:fld id="{95CB592B-48C1-427B-A6FE-101CD638CAF4}" type="slidenum">
              <a:rPr lang="nl-NL" smtClean="0"/>
              <a:t>‹nr.›</a:t>
            </a:fld>
            <a:endParaRPr lang="nl-NL"/>
          </a:p>
        </p:txBody>
      </p:sp>
    </p:spTree>
    <p:extLst>
      <p:ext uri="{BB962C8B-B14F-4D97-AF65-F5344CB8AC3E}">
        <p14:creationId xmlns:p14="http://schemas.microsoft.com/office/powerpoint/2010/main" val="2789548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E0E0376-266E-4826-8275-5650CFA9A41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3E40CA1-48FF-4DB4-A789-2C481E47026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DFC5084-082B-4FEC-AE89-A96D3AC82417}"/>
              </a:ext>
            </a:extLst>
          </p:cNvPr>
          <p:cNvSpPr>
            <a:spLocks noGrp="1"/>
          </p:cNvSpPr>
          <p:nvPr>
            <p:ph type="dt" sz="half" idx="10"/>
          </p:nvPr>
        </p:nvSpPr>
        <p:spPr/>
        <p:txBody>
          <a:bodyPr/>
          <a:lstStyle/>
          <a:p>
            <a:fld id="{62894B75-CC65-4FBE-AD4D-DF5836436A0E}" type="datetimeFigureOut">
              <a:rPr lang="nl-NL" smtClean="0"/>
              <a:t>11-3-2021</a:t>
            </a:fld>
            <a:endParaRPr lang="nl-NL"/>
          </a:p>
        </p:txBody>
      </p:sp>
      <p:sp>
        <p:nvSpPr>
          <p:cNvPr id="5" name="Tijdelijke aanduiding voor voettekst 4">
            <a:extLst>
              <a:ext uri="{FF2B5EF4-FFF2-40B4-BE49-F238E27FC236}">
                <a16:creationId xmlns:a16="http://schemas.microsoft.com/office/drawing/2014/main" id="{B25866A8-CF93-4DCC-BB92-A5BE44CDEAE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90B064A-90F7-485F-8F28-DAE02F3677A5}"/>
              </a:ext>
            </a:extLst>
          </p:cNvPr>
          <p:cNvSpPr>
            <a:spLocks noGrp="1"/>
          </p:cNvSpPr>
          <p:nvPr>
            <p:ph type="sldNum" sz="quarter" idx="12"/>
          </p:nvPr>
        </p:nvSpPr>
        <p:spPr/>
        <p:txBody>
          <a:bodyPr/>
          <a:lstStyle/>
          <a:p>
            <a:fld id="{95CB592B-48C1-427B-A6FE-101CD638CAF4}" type="slidenum">
              <a:rPr lang="nl-NL" smtClean="0"/>
              <a:t>‹nr.›</a:t>
            </a:fld>
            <a:endParaRPr lang="nl-NL"/>
          </a:p>
        </p:txBody>
      </p:sp>
    </p:spTree>
    <p:extLst>
      <p:ext uri="{BB962C8B-B14F-4D97-AF65-F5344CB8AC3E}">
        <p14:creationId xmlns:p14="http://schemas.microsoft.com/office/powerpoint/2010/main" val="794720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16D185-F201-4F3A-86DB-ADD14F0004E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7631181-BEDD-4E68-BA10-13C58A30A1C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133D8D2-A6D4-4D5C-A5EF-B2BCB7FF5BC7}"/>
              </a:ext>
            </a:extLst>
          </p:cNvPr>
          <p:cNvSpPr>
            <a:spLocks noGrp="1"/>
          </p:cNvSpPr>
          <p:nvPr>
            <p:ph type="dt" sz="half" idx="10"/>
          </p:nvPr>
        </p:nvSpPr>
        <p:spPr/>
        <p:txBody>
          <a:bodyPr/>
          <a:lstStyle/>
          <a:p>
            <a:fld id="{62894B75-CC65-4FBE-AD4D-DF5836436A0E}" type="datetimeFigureOut">
              <a:rPr lang="nl-NL" smtClean="0"/>
              <a:t>11-3-2021</a:t>
            </a:fld>
            <a:endParaRPr lang="nl-NL"/>
          </a:p>
        </p:txBody>
      </p:sp>
      <p:sp>
        <p:nvSpPr>
          <p:cNvPr id="5" name="Tijdelijke aanduiding voor voettekst 4">
            <a:extLst>
              <a:ext uri="{FF2B5EF4-FFF2-40B4-BE49-F238E27FC236}">
                <a16:creationId xmlns:a16="http://schemas.microsoft.com/office/drawing/2014/main" id="{DC9D9EAA-FA45-4A12-8F2C-6E35A88BAE6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F3DC573-B34D-43B4-8B4E-AD1F7803675C}"/>
              </a:ext>
            </a:extLst>
          </p:cNvPr>
          <p:cNvSpPr>
            <a:spLocks noGrp="1"/>
          </p:cNvSpPr>
          <p:nvPr>
            <p:ph type="sldNum" sz="quarter" idx="12"/>
          </p:nvPr>
        </p:nvSpPr>
        <p:spPr/>
        <p:txBody>
          <a:bodyPr/>
          <a:lstStyle/>
          <a:p>
            <a:fld id="{95CB592B-48C1-427B-A6FE-101CD638CAF4}" type="slidenum">
              <a:rPr lang="nl-NL" smtClean="0"/>
              <a:t>‹nr.›</a:t>
            </a:fld>
            <a:endParaRPr lang="nl-NL"/>
          </a:p>
        </p:txBody>
      </p:sp>
    </p:spTree>
    <p:extLst>
      <p:ext uri="{BB962C8B-B14F-4D97-AF65-F5344CB8AC3E}">
        <p14:creationId xmlns:p14="http://schemas.microsoft.com/office/powerpoint/2010/main" val="409697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60C1EA-547D-41D2-B923-40400E7CD8A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4B2AA7A-60A8-43E1-BC75-2271DCEE31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FD98059-CB99-47A2-AA28-3A3883FBBD6C}"/>
              </a:ext>
            </a:extLst>
          </p:cNvPr>
          <p:cNvSpPr>
            <a:spLocks noGrp="1"/>
          </p:cNvSpPr>
          <p:nvPr>
            <p:ph type="dt" sz="half" idx="10"/>
          </p:nvPr>
        </p:nvSpPr>
        <p:spPr/>
        <p:txBody>
          <a:bodyPr/>
          <a:lstStyle/>
          <a:p>
            <a:fld id="{62894B75-CC65-4FBE-AD4D-DF5836436A0E}" type="datetimeFigureOut">
              <a:rPr lang="nl-NL" smtClean="0"/>
              <a:t>11-3-2021</a:t>
            </a:fld>
            <a:endParaRPr lang="nl-NL"/>
          </a:p>
        </p:txBody>
      </p:sp>
      <p:sp>
        <p:nvSpPr>
          <p:cNvPr id="5" name="Tijdelijke aanduiding voor voettekst 4">
            <a:extLst>
              <a:ext uri="{FF2B5EF4-FFF2-40B4-BE49-F238E27FC236}">
                <a16:creationId xmlns:a16="http://schemas.microsoft.com/office/drawing/2014/main" id="{77A10BA6-5746-4394-A339-01734257AA1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DED69C4-0790-4877-9C1F-8CFB9B592C1F}"/>
              </a:ext>
            </a:extLst>
          </p:cNvPr>
          <p:cNvSpPr>
            <a:spLocks noGrp="1"/>
          </p:cNvSpPr>
          <p:nvPr>
            <p:ph type="sldNum" sz="quarter" idx="12"/>
          </p:nvPr>
        </p:nvSpPr>
        <p:spPr/>
        <p:txBody>
          <a:bodyPr/>
          <a:lstStyle/>
          <a:p>
            <a:fld id="{95CB592B-48C1-427B-A6FE-101CD638CAF4}" type="slidenum">
              <a:rPr lang="nl-NL" smtClean="0"/>
              <a:t>‹nr.›</a:t>
            </a:fld>
            <a:endParaRPr lang="nl-NL"/>
          </a:p>
        </p:txBody>
      </p:sp>
    </p:spTree>
    <p:extLst>
      <p:ext uri="{BB962C8B-B14F-4D97-AF65-F5344CB8AC3E}">
        <p14:creationId xmlns:p14="http://schemas.microsoft.com/office/powerpoint/2010/main" val="309505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674E84-67C0-475A-9431-A836637B3B3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28F174D-D563-4523-9B13-6439713F3A1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602CF6B-A752-4D77-9115-BEE35967EFC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0706814-47A0-4F06-9F58-F5F32E54A433}"/>
              </a:ext>
            </a:extLst>
          </p:cNvPr>
          <p:cNvSpPr>
            <a:spLocks noGrp="1"/>
          </p:cNvSpPr>
          <p:nvPr>
            <p:ph type="dt" sz="half" idx="10"/>
          </p:nvPr>
        </p:nvSpPr>
        <p:spPr/>
        <p:txBody>
          <a:bodyPr/>
          <a:lstStyle/>
          <a:p>
            <a:fld id="{62894B75-CC65-4FBE-AD4D-DF5836436A0E}" type="datetimeFigureOut">
              <a:rPr lang="nl-NL" smtClean="0"/>
              <a:t>11-3-2021</a:t>
            </a:fld>
            <a:endParaRPr lang="nl-NL"/>
          </a:p>
        </p:txBody>
      </p:sp>
      <p:sp>
        <p:nvSpPr>
          <p:cNvPr id="6" name="Tijdelijke aanduiding voor voettekst 5">
            <a:extLst>
              <a:ext uri="{FF2B5EF4-FFF2-40B4-BE49-F238E27FC236}">
                <a16:creationId xmlns:a16="http://schemas.microsoft.com/office/drawing/2014/main" id="{5622CF85-DF5C-4458-B7EE-D82F2515CEB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332E213-E297-498B-9BDC-3A347E125AC9}"/>
              </a:ext>
            </a:extLst>
          </p:cNvPr>
          <p:cNvSpPr>
            <a:spLocks noGrp="1"/>
          </p:cNvSpPr>
          <p:nvPr>
            <p:ph type="sldNum" sz="quarter" idx="12"/>
          </p:nvPr>
        </p:nvSpPr>
        <p:spPr/>
        <p:txBody>
          <a:bodyPr/>
          <a:lstStyle/>
          <a:p>
            <a:fld id="{95CB592B-48C1-427B-A6FE-101CD638CAF4}" type="slidenum">
              <a:rPr lang="nl-NL" smtClean="0"/>
              <a:t>‹nr.›</a:t>
            </a:fld>
            <a:endParaRPr lang="nl-NL"/>
          </a:p>
        </p:txBody>
      </p:sp>
    </p:spTree>
    <p:extLst>
      <p:ext uri="{BB962C8B-B14F-4D97-AF65-F5344CB8AC3E}">
        <p14:creationId xmlns:p14="http://schemas.microsoft.com/office/powerpoint/2010/main" val="2392914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F815F6-CB18-4A41-AFFB-4B9F557FCEA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EA17CE9-6DEE-4172-BAC1-67590EA57C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63EE9FB-D2FB-4667-90A6-BF643D19D06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E801991-E25D-496E-B212-10DDA367A0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6413B50-EA40-4204-90A1-3D104B77E34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80A20DC-DFFE-4562-B0FB-94FF3279CB1D}"/>
              </a:ext>
            </a:extLst>
          </p:cNvPr>
          <p:cNvSpPr>
            <a:spLocks noGrp="1"/>
          </p:cNvSpPr>
          <p:nvPr>
            <p:ph type="dt" sz="half" idx="10"/>
          </p:nvPr>
        </p:nvSpPr>
        <p:spPr/>
        <p:txBody>
          <a:bodyPr/>
          <a:lstStyle/>
          <a:p>
            <a:fld id="{62894B75-CC65-4FBE-AD4D-DF5836436A0E}" type="datetimeFigureOut">
              <a:rPr lang="nl-NL" smtClean="0"/>
              <a:t>11-3-2021</a:t>
            </a:fld>
            <a:endParaRPr lang="nl-NL"/>
          </a:p>
        </p:txBody>
      </p:sp>
      <p:sp>
        <p:nvSpPr>
          <p:cNvPr id="8" name="Tijdelijke aanduiding voor voettekst 7">
            <a:extLst>
              <a:ext uri="{FF2B5EF4-FFF2-40B4-BE49-F238E27FC236}">
                <a16:creationId xmlns:a16="http://schemas.microsoft.com/office/drawing/2014/main" id="{25B1B0DE-C897-458D-B546-404220E7E11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30483C2-1305-4CCD-9983-677226D8116A}"/>
              </a:ext>
            </a:extLst>
          </p:cNvPr>
          <p:cNvSpPr>
            <a:spLocks noGrp="1"/>
          </p:cNvSpPr>
          <p:nvPr>
            <p:ph type="sldNum" sz="quarter" idx="12"/>
          </p:nvPr>
        </p:nvSpPr>
        <p:spPr/>
        <p:txBody>
          <a:bodyPr/>
          <a:lstStyle/>
          <a:p>
            <a:fld id="{95CB592B-48C1-427B-A6FE-101CD638CAF4}" type="slidenum">
              <a:rPr lang="nl-NL" smtClean="0"/>
              <a:t>‹nr.›</a:t>
            </a:fld>
            <a:endParaRPr lang="nl-NL"/>
          </a:p>
        </p:txBody>
      </p:sp>
    </p:spTree>
    <p:extLst>
      <p:ext uri="{BB962C8B-B14F-4D97-AF65-F5344CB8AC3E}">
        <p14:creationId xmlns:p14="http://schemas.microsoft.com/office/powerpoint/2010/main" val="207004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2D15CA-5A3B-4299-A064-56EA208B72B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9FBBA88-08AE-4D57-BA8C-35501C1F6A32}"/>
              </a:ext>
            </a:extLst>
          </p:cNvPr>
          <p:cNvSpPr>
            <a:spLocks noGrp="1"/>
          </p:cNvSpPr>
          <p:nvPr>
            <p:ph type="dt" sz="half" idx="10"/>
          </p:nvPr>
        </p:nvSpPr>
        <p:spPr/>
        <p:txBody>
          <a:bodyPr/>
          <a:lstStyle/>
          <a:p>
            <a:fld id="{62894B75-CC65-4FBE-AD4D-DF5836436A0E}" type="datetimeFigureOut">
              <a:rPr lang="nl-NL" smtClean="0"/>
              <a:t>11-3-2021</a:t>
            </a:fld>
            <a:endParaRPr lang="nl-NL"/>
          </a:p>
        </p:txBody>
      </p:sp>
      <p:sp>
        <p:nvSpPr>
          <p:cNvPr id="4" name="Tijdelijke aanduiding voor voettekst 3">
            <a:extLst>
              <a:ext uri="{FF2B5EF4-FFF2-40B4-BE49-F238E27FC236}">
                <a16:creationId xmlns:a16="http://schemas.microsoft.com/office/drawing/2014/main" id="{EB7509F3-4DAE-48AC-A7C9-B962731FEF3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A1FD6A3-406E-4D00-9C56-ED84FD18FB03}"/>
              </a:ext>
            </a:extLst>
          </p:cNvPr>
          <p:cNvSpPr>
            <a:spLocks noGrp="1"/>
          </p:cNvSpPr>
          <p:nvPr>
            <p:ph type="sldNum" sz="quarter" idx="12"/>
          </p:nvPr>
        </p:nvSpPr>
        <p:spPr/>
        <p:txBody>
          <a:bodyPr/>
          <a:lstStyle/>
          <a:p>
            <a:fld id="{95CB592B-48C1-427B-A6FE-101CD638CAF4}" type="slidenum">
              <a:rPr lang="nl-NL" smtClean="0"/>
              <a:t>‹nr.›</a:t>
            </a:fld>
            <a:endParaRPr lang="nl-NL"/>
          </a:p>
        </p:txBody>
      </p:sp>
    </p:spTree>
    <p:extLst>
      <p:ext uri="{BB962C8B-B14F-4D97-AF65-F5344CB8AC3E}">
        <p14:creationId xmlns:p14="http://schemas.microsoft.com/office/powerpoint/2010/main" val="4530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50C73B0-51C0-46CB-8288-8FE3108DE236}"/>
              </a:ext>
            </a:extLst>
          </p:cNvPr>
          <p:cNvSpPr>
            <a:spLocks noGrp="1"/>
          </p:cNvSpPr>
          <p:nvPr>
            <p:ph type="dt" sz="half" idx="10"/>
          </p:nvPr>
        </p:nvSpPr>
        <p:spPr/>
        <p:txBody>
          <a:bodyPr/>
          <a:lstStyle/>
          <a:p>
            <a:fld id="{62894B75-CC65-4FBE-AD4D-DF5836436A0E}" type="datetimeFigureOut">
              <a:rPr lang="nl-NL" smtClean="0"/>
              <a:t>11-3-2021</a:t>
            </a:fld>
            <a:endParaRPr lang="nl-NL"/>
          </a:p>
        </p:txBody>
      </p:sp>
      <p:sp>
        <p:nvSpPr>
          <p:cNvPr id="3" name="Tijdelijke aanduiding voor voettekst 2">
            <a:extLst>
              <a:ext uri="{FF2B5EF4-FFF2-40B4-BE49-F238E27FC236}">
                <a16:creationId xmlns:a16="http://schemas.microsoft.com/office/drawing/2014/main" id="{A466D218-A174-4436-B7F0-BF50DCD54AF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C988F8C-5FBC-474C-940D-5BC9A2BED224}"/>
              </a:ext>
            </a:extLst>
          </p:cNvPr>
          <p:cNvSpPr>
            <a:spLocks noGrp="1"/>
          </p:cNvSpPr>
          <p:nvPr>
            <p:ph type="sldNum" sz="quarter" idx="12"/>
          </p:nvPr>
        </p:nvSpPr>
        <p:spPr/>
        <p:txBody>
          <a:bodyPr/>
          <a:lstStyle/>
          <a:p>
            <a:fld id="{95CB592B-48C1-427B-A6FE-101CD638CAF4}" type="slidenum">
              <a:rPr lang="nl-NL" smtClean="0"/>
              <a:t>‹nr.›</a:t>
            </a:fld>
            <a:endParaRPr lang="nl-NL"/>
          </a:p>
        </p:txBody>
      </p:sp>
    </p:spTree>
    <p:extLst>
      <p:ext uri="{BB962C8B-B14F-4D97-AF65-F5344CB8AC3E}">
        <p14:creationId xmlns:p14="http://schemas.microsoft.com/office/powerpoint/2010/main" val="1275224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DEDC25-80C6-4CF5-B151-41E649D1876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7A3679C-A189-4B2A-9588-8E3704B2F7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1319339-5F26-449F-9ED3-57EF63C0F2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11E45D7-C168-4E0A-BB2A-5FAEB1FEF8D8}"/>
              </a:ext>
            </a:extLst>
          </p:cNvPr>
          <p:cNvSpPr>
            <a:spLocks noGrp="1"/>
          </p:cNvSpPr>
          <p:nvPr>
            <p:ph type="dt" sz="half" idx="10"/>
          </p:nvPr>
        </p:nvSpPr>
        <p:spPr/>
        <p:txBody>
          <a:bodyPr/>
          <a:lstStyle/>
          <a:p>
            <a:fld id="{62894B75-CC65-4FBE-AD4D-DF5836436A0E}" type="datetimeFigureOut">
              <a:rPr lang="nl-NL" smtClean="0"/>
              <a:t>11-3-2021</a:t>
            </a:fld>
            <a:endParaRPr lang="nl-NL"/>
          </a:p>
        </p:txBody>
      </p:sp>
      <p:sp>
        <p:nvSpPr>
          <p:cNvPr id="6" name="Tijdelijke aanduiding voor voettekst 5">
            <a:extLst>
              <a:ext uri="{FF2B5EF4-FFF2-40B4-BE49-F238E27FC236}">
                <a16:creationId xmlns:a16="http://schemas.microsoft.com/office/drawing/2014/main" id="{4131DFE7-1E55-46F4-9635-283BBA8C69A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688C434-E7A9-477A-9650-A858A2C62C25}"/>
              </a:ext>
            </a:extLst>
          </p:cNvPr>
          <p:cNvSpPr>
            <a:spLocks noGrp="1"/>
          </p:cNvSpPr>
          <p:nvPr>
            <p:ph type="sldNum" sz="quarter" idx="12"/>
          </p:nvPr>
        </p:nvSpPr>
        <p:spPr/>
        <p:txBody>
          <a:bodyPr/>
          <a:lstStyle/>
          <a:p>
            <a:fld id="{95CB592B-48C1-427B-A6FE-101CD638CAF4}" type="slidenum">
              <a:rPr lang="nl-NL" smtClean="0"/>
              <a:t>‹nr.›</a:t>
            </a:fld>
            <a:endParaRPr lang="nl-NL"/>
          </a:p>
        </p:txBody>
      </p:sp>
    </p:spTree>
    <p:extLst>
      <p:ext uri="{BB962C8B-B14F-4D97-AF65-F5344CB8AC3E}">
        <p14:creationId xmlns:p14="http://schemas.microsoft.com/office/powerpoint/2010/main" val="3639038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414225-C345-4D48-A146-C0B64BAF5F5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7A4F382-481F-4B58-AA4B-23211C7888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17B997D-6E3A-4383-88AC-FC54323A2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4EF9DBE-739C-4DF0-B912-BBEE3C83BD3C}"/>
              </a:ext>
            </a:extLst>
          </p:cNvPr>
          <p:cNvSpPr>
            <a:spLocks noGrp="1"/>
          </p:cNvSpPr>
          <p:nvPr>
            <p:ph type="dt" sz="half" idx="10"/>
          </p:nvPr>
        </p:nvSpPr>
        <p:spPr/>
        <p:txBody>
          <a:bodyPr/>
          <a:lstStyle/>
          <a:p>
            <a:fld id="{62894B75-CC65-4FBE-AD4D-DF5836436A0E}" type="datetimeFigureOut">
              <a:rPr lang="nl-NL" smtClean="0"/>
              <a:t>11-3-2021</a:t>
            </a:fld>
            <a:endParaRPr lang="nl-NL"/>
          </a:p>
        </p:txBody>
      </p:sp>
      <p:sp>
        <p:nvSpPr>
          <p:cNvPr id="6" name="Tijdelijke aanduiding voor voettekst 5">
            <a:extLst>
              <a:ext uri="{FF2B5EF4-FFF2-40B4-BE49-F238E27FC236}">
                <a16:creationId xmlns:a16="http://schemas.microsoft.com/office/drawing/2014/main" id="{36C22403-953E-404E-84A8-F25F1ADE414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C387E61-3F30-4DBB-A573-1540EBDED4AB}"/>
              </a:ext>
            </a:extLst>
          </p:cNvPr>
          <p:cNvSpPr>
            <a:spLocks noGrp="1"/>
          </p:cNvSpPr>
          <p:nvPr>
            <p:ph type="sldNum" sz="quarter" idx="12"/>
          </p:nvPr>
        </p:nvSpPr>
        <p:spPr/>
        <p:txBody>
          <a:bodyPr/>
          <a:lstStyle/>
          <a:p>
            <a:fld id="{95CB592B-48C1-427B-A6FE-101CD638CAF4}" type="slidenum">
              <a:rPr lang="nl-NL" smtClean="0"/>
              <a:t>‹nr.›</a:t>
            </a:fld>
            <a:endParaRPr lang="nl-NL"/>
          </a:p>
        </p:txBody>
      </p:sp>
    </p:spTree>
    <p:extLst>
      <p:ext uri="{BB962C8B-B14F-4D97-AF65-F5344CB8AC3E}">
        <p14:creationId xmlns:p14="http://schemas.microsoft.com/office/powerpoint/2010/main" val="2020709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8480F09-5241-4F3C-9EE2-EE4CAA4497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1F18972-AE02-40F7-A772-FD50FFA8B1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977740F-6E87-4511-A55C-642B8A69B8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94B75-CC65-4FBE-AD4D-DF5836436A0E}" type="datetimeFigureOut">
              <a:rPr lang="nl-NL" smtClean="0"/>
              <a:t>11-3-2021</a:t>
            </a:fld>
            <a:endParaRPr lang="nl-NL"/>
          </a:p>
        </p:txBody>
      </p:sp>
      <p:sp>
        <p:nvSpPr>
          <p:cNvPr id="5" name="Tijdelijke aanduiding voor voettekst 4">
            <a:extLst>
              <a:ext uri="{FF2B5EF4-FFF2-40B4-BE49-F238E27FC236}">
                <a16:creationId xmlns:a16="http://schemas.microsoft.com/office/drawing/2014/main" id="{63676D1D-CF68-48CF-B6C3-B49C025BED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7296BD8-A912-41B8-924B-6B00FA3B16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B592B-48C1-427B-A6FE-101CD638CAF4}" type="slidenum">
              <a:rPr lang="nl-NL" smtClean="0"/>
              <a:t>‹nr.›</a:t>
            </a:fld>
            <a:endParaRPr lang="nl-NL"/>
          </a:p>
        </p:txBody>
      </p:sp>
    </p:spTree>
    <p:extLst>
      <p:ext uri="{BB962C8B-B14F-4D97-AF65-F5344CB8AC3E}">
        <p14:creationId xmlns:p14="http://schemas.microsoft.com/office/powerpoint/2010/main" val="1148691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54482C-41AA-41F1-AA17-9789921422A8}"/>
              </a:ext>
            </a:extLst>
          </p:cNvPr>
          <p:cNvSpPr>
            <a:spLocks noGrp="1"/>
          </p:cNvSpPr>
          <p:nvPr>
            <p:ph type="ctrTitle"/>
          </p:nvPr>
        </p:nvSpPr>
        <p:spPr/>
        <p:txBody>
          <a:bodyPr/>
          <a:lstStyle/>
          <a:p>
            <a:r>
              <a:rPr lang="nl-NL" b="1" dirty="0"/>
              <a:t>Betoog voor de Antillianen in Leeuwarden</a:t>
            </a:r>
          </a:p>
        </p:txBody>
      </p:sp>
      <p:sp>
        <p:nvSpPr>
          <p:cNvPr id="3" name="Ondertitel 2">
            <a:extLst>
              <a:ext uri="{FF2B5EF4-FFF2-40B4-BE49-F238E27FC236}">
                <a16:creationId xmlns:a16="http://schemas.microsoft.com/office/drawing/2014/main" id="{1CC9E235-38B3-4287-A834-2686BBFC6C67}"/>
              </a:ext>
            </a:extLst>
          </p:cNvPr>
          <p:cNvSpPr>
            <a:spLocks noGrp="1"/>
          </p:cNvSpPr>
          <p:nvPr>
            <p:ph type="subTitle" idx="1"/>
          </p:nvPr>
        </p:nvSpPr>
        <p:spPr/>
        <p:txBody>
          <a:bodyPr/>
          <a:lstStyle/>
          <a:p>
            <a:r>
              <a:rPr lang="nl-NL" i="1" dirty="0"/>
              <a:t>Lesopdracht week 5 - Diversiteit</a:t>
            </a:r>
          </a:p>
        </p:txBody>
      </p:sp>
      <p:pic>
        <p:nvPicPr>
          <p:cNvPr id="1028" name="Picture 4" descr="Talent for Romania">
            <a:extLst>
              <a:ext uri="{FF2B5EF4-FFF2-40B4-BE49-F238E27FC236}">
                <a16:creationId xmlns:a16="http://schemas.microsoft.com/office/drawing/2014/main" id="{66D4E4DB-DA49-4542-A091-B82117994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4225" y="5524500"/>
            <a:ext cx="48768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788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A8CD0-6CEE-49AC-A5CA-7199CE45E28C}"/>
              </a:ext>
            </a:extLst>
          </p:cNvPr>
          <p:cNvSpPr>
            <a:spLocks noGrp="1"/>
          </p:cNvSpPr>
          <p:nvPr>
            <p:ph type="title"/>
          </p:nvPr>
        </p:nvSpPr>
        <p:spPr/>
        <p:txBody>
          <a:bodyPr/>
          <a:lstStyle/>
          <a:p>
            <a:r>
              <a:rPr lang="nl-NL" b="1" dirty="0"/>
              <a:t>Opdracht:</a:t>
            </a:r>
          </a:p>
        </p:txBody>
      </p:sp>
      <p:sp>
        <p:nvSpPr>
          <p:cNvPr id="3" name="Tijdelijke aanduiding voor inhoud 2">
            <a:extLst>
              <a:ext uri="{FF2B5EF4-FFF2-40B4-BE49-F238E27FC236}">
                <a16:creationId xmlns:a16="http://schemas.microsoft.com/office/drawing/2014/main" id="{BF97F1B2-F9FB-43FB-B731-1D9A8B7F75BD}"/>
              </a:ext>
            </a:extLst>
          </p:cNvPr>
          <p:cNvSpPr>
            <a:spLocks noGrp="1"/>
          </p:cNvSpPr>
          <p:nvPr>
            <p:ph idx="1"/>
          </p:nvPr>
        </p:nvSpPr>
        <p:spPr/>
        <p:txBody>
          <a:bodyPr/>
          <a:lstStyle/>
          <a:p>
            <a:r>
              <a:rPr lang="nl-NL" dirty="0"/>
              <a:t>Lees en bespreek samen het krantenartikel: </a:t>
            </a:r>
            <a:r>
              <a:rPr lang="nl-NL" i="1" dirty="0"/>
              <a:t>Leeuwarden wil geen Antillianen meer uit Rotterdam </a:t>
            </a:r>
          </a:p>
          <a:p>
            <a:r>
              <a:rPr lang="nl-NL" dirty="0"/>
              <a:t>Maak in TEAMS werkgroepen van maximaal 4 personen. In dit team ga je het opnemen voor de Antillianen. De gemeente Leeuwarden wil ieder jaar 10.000 euro beschikbaar stellen voor deze Antilliaanse Nederlanders. Samen met je werkgroep ga je één of meerdere oplossingen bedenken voor het probleem. Deze oplossingen ga je verwerken in een betoog (mondeling). Natuurlijk mag je er een kladpapiertje bij gebruiken.</a:t>
            </a:r>
          </a:p>
          <a:p>
            <a:r>
              <a:rPr lang="nl-NL" dirty="0"/>
              <a:t>Ga terug naar de groep en spreek af wie </a:t>
            </a:r>
            <a:r>
              <a:rPr lang="nl-NL"/>
              <a:t>het betoog gaat houden.</a:t>
            </a:r>
            <a:endParaRPr lang="nl-NL" dirty="0"/>
          </a:p>
        </p:txBody>
      </p:sp>
      <p:pic>
        <p:nvPicPr>
          <p:cNvPr id="2050" name="Picture 2" descr="Talent for Romania">
            <a:extLst>
              <a:ext uri="{FF2B5EF4-FFF2-40B4-BE49-F238E27FC236}">
                <a16:creationId xmlns:a16="http://schemas.microsoft.com/office/drawing/2014/main" id="{E06BCC04-0DED-44A0-A7B7-7212D56FD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572125"/>
            <a:ext cx="48768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5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73D0118-5215-497D-9FB0-A961E41135B3}"/>
              </a:ext>
            </a:extLst>
          </p:cNvPr>
          <p:cNvPicPr>
            <a:picLocks noChangeAspect="1"/>
          </p:cNvPicPr>
          <p:nvPr/>
        </p:nvPicPr>
        <p:blipFill rotWithShape="1">
          <a:blip r:embed="rId2"/>
          <a:srcRect l="12109" t="24721" r="71016" b="15001"/>
          <a:stretch/>
        </p:blipFill>
        <p:spPr>
          <a:xfrm>
            <a:off x="169476" y="452017"/>
            <a:ext cx="5926524" cy="5953965"/>
          </a:xfrm>
          <a:prstGeom prst="rect">
            <a:avLst/>
          </a:prstGeom>
        </p:spPr>
      </p:pic>
      <p:pic>
        <p:nvPicPr>
          <p:cNvPr id="3" name="Afbeelding 2">
            <a:extLst>
              <a:ext uri="{FF2B5EF4-FFF2-40B4-BE49-F238E27FC236}">
                <a16:creationId xmlns:a16="http://schemas.microsoft.com/office/drawing/2014/main" id="{C9ACA048-F46B-4B78-B76F-E71B0E48BECE}"/>
              </a:ext>
            </a:extLst>
          </p:cNvPr>
          <p:cNvPicPr>
            <a:picLocks noChangeAspect="1"/>
          </p:cNvPicPr>
          <p:nvPr/>
        </p:nvPicPr>
        <p:blipFill rotWithShape="1">
          <a:blip r:embed="rId3"/>
          <a:srcRect l="12500" t="38612" r="70781" b="25277"/>
          <a:stretch/>
        </p:blipFill>
        <p:spPr>
          <a:xfrm>
            <a:off x="5888425" y="452017"/>
            <a:ext cx="6115050" cy="3714750"/>
          </a:xfrm>
          <a:prstGeom prst="rect">
            <a:avLst/>
          </a:prstGeom>
        </p:spPr>
      </p:pic>
      <p:pic>
        <p:nvPicPr>
          <p:cNvPr id="4" name="Picture 2" descr="Talent for Romania">
            <a:extLst>
              <a:ext uri="{FF2B5EF4-FFF2-40B4-BE49-F238E27FC236}">
                <a16:creationId xmlns:a16="http://schemas.microsoft.com/office/drawing/2014/main" id="{C5BF6B0F-D85C-40EE-A3E8-6382EDF0CB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572125"/>
            <a:ext cx="48768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967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E5C3FB-1446-4C78-B6C3-97EE41FF0E73}"/>
              </a:ext>
            </a:extLst>
          </p:cNvPr>
          <p:cNvSpPr>
            <a:spLocks noGrp="1"/>
          </p:cNvSpPr>
          <p:nvPr>
            <p:ph type="title"/>
          </p:nvPr>
        </p:nvSpPr>
        <p:spPr/>
        <p:txBody>
          <a:bodyPr/>
          <a:lstStyle/>
          <a:p>
            <a:r>
              <a:rPr lang="nl-NL" b="1" dirty="0"/>
              <a:t>Opbouw betoog</a:t>
            </a:r>
          </a:p>
        </p:txBody>
      </p:sp>
      <p:sp>
        <p:nvSpPr>
          <p:cNvPr id="3" name="Tijdelijke aanduiding voor inhoud 2">
            <a:extLst>
              <a:ext uri="{FF2B5EF4-FFF2-40B4-BE49-F238E27FC236}">
                <a16:creationId xmlns:a16="http://schemas.microsoft.com/office/drawing/2014/main" id="{8B6795E3-C5D7-456B-B52F-61629C39F31D}"/>
              </a:ext>
            </a:extLst>
          </p:cNvPr>
          <p:cNvSpPr>
            <a:spLocks noGrp="1"/>
          </p:cNvSpPr>
          <p:nvPr>
            <p:ph idx="1"/>
          </p:nvPr>
        </p:nvSpPr>
        <p:spPr>
          <a:xfrm>
            <a:off x="838200" y="1604962"/>
            <a:ext cx="10515600" cy="4786313"/>
          </a:xfrm>
        </p:spPr>
        <p:txBody>
          <a:bodyPr>
            <a:normAutofit fontScale="70000" lnSpcReduction="20000"/>
          </a:bodyPr>
          <a:lstStyle/>
          <a:p>
            <a:r>
              <a:rPr lang="nl-NL" sz="2900" b="1" dirty="0"/>
              <a:t>Titel</a:t>
            </a:r>
          </a:p>
          <a:p>
            <a:pPr marL="0" indent="0">
              <a:buNone/>
            </a:pPr>
            <a:r>
              <a:rPr lang="nl-NL" sz="2900" dirty="0"/>
              <a:t>	Bedenk een pakkende titel voor je betoog</a:t>
            </a:r>
          </a:p>
          <a:p>
            <a:pPr marL="0" indent="0">
              <a:buNone/>
            </a:pPr>
            <a:endParaRPr lang="nl-NL" sz="2900" dirty="0"/>
          </a:p>
          <a:p>
            <a:r>
              <a:rPr lang="nl-NL" sz="2900" b="1" dirty="0"/>
              <a:t>Inleiding</a:t>
            </a:r>
          </a:p>
          <a:p>
            <a:pPr marL="0" indent="0">
              <a:buNone/>
            </a:pPr>
            <a:r>
              <a:rPr lang="nl-NL" sz="2900" dirty="0"/>
              <a:t>	Introduceer het onderwerp (Probleem)</a:t>
            </a:r>
          </a:p>
          <a:p>
            <a:pPr marL="0" indent="0">
              <a:buNone/>
            </a:pPr>
            <a:r>
              <a:rPr lang="nl-NL" sz="2900" dirty="0"/>
              <a:t>	Opstap naar je stelling of oplossing</a:t>
            </a:r>
          </a:p>
          <a:p>
            <a:pPr marL="0" indent="0">
              <a:buNone/>
            </a:pPr>
            <a:endParaRPr lang="nl-NL" sz="2900" dirty="0"/>
          </a:p>
          <a:p>
            <a:r>
              <a:rPr lang="nl-NL" sz="2900" b="1" dirty="0"/>
              <a:t>Kern</a:t>
            </a:r>
          </a:p>
          <a:p>
            <a:pPr marL="0" indent="0">
              <a:buNone/>
            </a:pPr>
            <a:r>
              <a:rPr lang="nl-NL" sz="2900" b="1" dirty="0"/>
              <a:t>	</a:t>
            </a:r>
            <a:r>
              <a:rPr lang="nl-NL" sz="2900" dirty="0"/>
              <a:t>Uitleg en argumenten voor jullie stelling of oplossing</a:t>
            </a:r>
          </a:p>
          <a:p>
            <a:pPr marL="0" indent="0">
              <a:buNone/>
            </a:pPr>
            <a:endParaRPr lang="nl-NL" sz="2900" b="1" dirty="0"/>
          </a:p>
          <a:p>
            <a:r>
              <a:rPr lang="nl-NL" sz="2900" b="1" dirty="0"/>
              <a:t>Conclusie</a:t>
            </a:r>
          </a:p>
          <a:p>
            <a:pPr marL="457200" lvl="1" indent="0">
              <a:buNone/>
            </a:pPr>
            <a:r>
              <a:rPr lang="nl-NL" sz="2900" b="1" dirty="0"/>
              <a:t>	</a:t>
            </a:r>
            <a:r>
              <a:rPr lang="nl-NL" sz="2900" dirty="0"/>
              <a:t>Korte samenvatting en herhaling van jullie stelling, oplossing en argumenten</a:t>
            </a:r>
            <a:endParaRPr lang="nl-NL" sz="2900" b="1" dirty="0"/>
          </a:p>
          <a:p>
            <a:pPr marL="0" indent="0">
              <a:buNone/>
            </a:pPr>
            <a:r>
              <a:rPr lang="nl-NL" dirty="0"/>
              <a:t>	</a:t>
            </a:r>
          </a:p>
          <a:p>
            <a:pPr marL="0" indent="0">
              <a:buNone/>
            </a:pPr>
            <a:r>
              <a:rPr lang="nl-NL" dirty="0"/>
              <a:t>	</a:t>
            </a:r>
          </a:p>
          <a:p>
            <a:endParaRPr lang="nl-NL" dirty="0"/>
          </a:p>
        </p:txBody>
      </p:sp>
      <p:pic>
        <p:nvPicPr>
          <p:cNvPr id="4" name="Picture 2" descr="Talent for Romania">
            <a:extLst>
              <a:ext uri="{FF2B5EF4-FFF2-40B4-BE49-F238E27FC236}">
                <a16:creationId xmlns:a16="http://schemas.microsoft.com/office/drawing/2014/main" id="{6FEF9154-7FD7-4CE4-AC37-274C0B19DE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5572125"/>
            <a:ext cx="487680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32482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162</Words>
  <Application>Microsoft Office PowerPoint</Application>
  <PresentationFormat>Breedbeeld</PresentationFormat>
  <Paragraphs>21</Paragraphs>
  <Slides>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vt:i4>
      </vt:variant>
    </vt:vector>
  </HeadingPairs>
  <TitlesOfParts>
    <vt:vector size="8" baseType="lpstr">
      <vt:lpstr>Arial</vt:lpstr>
      <vt:lpstr>Calibri</vt:lpstr>
      <vt:lpstr>Calibri Light</vt:lpstr>
      <vt:lpstr>Kantoorthema</vt:lpstr>
      <vt:lpstr>Betoog voor de Antillianen in Leeuwarden</vt:lpstr>
      <vt:lpstr>Opdracht:</vt:lpstr>
      <vt:lpstr>PowerPoint-presentatie</vt:lpstr>
      <vt:lpstr>Opbouw betoog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Betoog voor de Antillianen in Leeuwarden</dc:title>
  <dc:creator>Rik Maneschijn</dc:creator>
  <cp:lastModifiedBy>Rik Maneschijn</cp:lastModifiedBy>
  <cp:revision>6</cp:revision>
  <dcterms:created xsi:type="dcterms:W3CDTF">2021-03-11T15:34:12Z</dcterms:created>
  <dcterms:modified xsi:type="dcterms:W3CDTF">2021-03-11T16:26:19Z</dcterms:modified>
</cp:coreProperties>
</file>